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84" r:id="rId5"/>
    <p:sldId id="283" r:id="rId6"/>
    <p:sldId id="281" r:id="rId7"/>
    <p:sldId id="280" r:id="rId8"/>
    <p:sldId id="279" r:id="rId9"/>
    <p:sldId id="278" r:id="rId10"/>
    <p:sldId id="277" r:id="rId11"/>
    <p:sldId id="276" r:id="rId12"/>
    <p:sldId id="269" r:id="rId13"/>
    <p:sldId id="268" r:id="rId14"/>
    <p:sldId id="266" r:id="rId15"/>
    <p:sldId id="264" r:id="rId16"/>
    <p:sldId id="287" r:id="rId17"/>
    <p:sldId id="289" r:id="rId18"/>
    <p:sldId id="288" r:id="rId19"/>
    <p:sldId id="290" r:id="rId20"/>
    <p:sldId id="25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66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2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5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0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6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9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8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1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2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C0B60-8156-4986-858D-083C8F7080FF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05B7-3EC1-435F-BB82-624D81392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959608"/>
            <a:ext cx="6426200" cy="37195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70607"/>
              </p:ext>
            </p:extLst>
          </p:nvPr>
        </p:nvGraphicFramePr>
        <p:xfrm>
          <a:off x="800100" y="5444066"/>
          <a:ext cx="4203700" cy="49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>
                  <a:extLst>
                    <a:ext uri="{9D8B030D-6E8A-4147-A177-3AD203B41FA5}">
                      <a16:colId xmlns:a16="http://schemas.microsoft.com/office/drawing/2014/main" val="3871975548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30196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77631"/>
              </p:ext>
            </p:extLst>
          </p:nvPr>
        </p:nvGraphicFramePr>
        <p:xfrm>
          <a:off x="1701800" y="551518"/>
          <a:ext cx="8128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665806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Cyrl-UZ" sz="4400" dirty="0">
                          <a:solidFill>
                            <a:srgbClr val="00B050"/>
                          </a:solidFill>
                        </a:rPr>
                        <a:t>Ўзбекистон Республикасида</a:t>
                      </a:r>
                      <a:r>
                        <a:rPr lang="uz-Cyrl-UZ" sz="4400" baseline="0" dirty="0">
                          <a:solidFill>
                            <a:srgbClr val="00B050"/>
                          </a:solidFill>
                        </a:rPr>
                        <a:t> коррупция ва манфаатлар тўқнашувига қарши курашиш</a:t>
                      </a:r>
                      <a:endParaRPr lang="ru-RU" sz="2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2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55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3" y="325925"/>
            <a:ext cx="11525062" cy="62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6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39" y="380246"/>
            <a:ext cx="11488847" cy="62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5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71" y="371191"/>
            <a:ext cx="11516008" cy="61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2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31" y="362139"/>
            <a:ext cx="11506954" cy="61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71" y="371193"/>
            <a:ext cx="11516008" cy="61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3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71" y="380247"/>
            <a:ext cx="11516008" cy="61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2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Cyrl-UZ" b="1" dirty="0">
                <a:solidFill>
                  <a:srgbClr val="FF0000"/>
                </a:solidFill>
              </a:rPr>
              <a:t>Манфаатлар тўқнашуви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Бу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давлат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хизматчиси</a:t>
            </a:r>
            <a:r>
              <a:rPr lang="ru-RU" dirty="0">
                <a:solidFill>
                  <a:srgbClr val="00B050"/>
                </a:solidFill>
              </a:rPr>
              <a:t> (</a:t>
            </a:r>
            <a:r>
              <a:rPr lang="ru-RU" dirty="0" err="1">
                <a:solidFill>
                  <a:srgbClr val="00B050"/>
                </a:solidFill>
              </a:rPr>
              <a:t>ёки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шахс</a:t>
            </a:r>
            <a:r>
              <a:rPr lang="ru-RU" dirty="0">
                <a:solidFill>
                  <a:srgbClr val="00B050"/>
                </a:solidFill>
              </a:rPr>
              <a:t>) </a:t>
            </a:r>
            <a:r>
              <a:rPr lang="ru-RU" dirty="0" err="1">
                <a:solidFill>
                  <a:srgbClr val="00B050"/>
                </a:solidFill>
              </a:rPr>
              <a:t>ўз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хизмат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вазифаларини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бажаришда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шахсий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манфаатлари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билан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хизмат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манфаатлари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ўртасида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қарама-қаршилик вужудга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келган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ҳолатдир.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У </a:t>
            </a:r>
            <a:r>
              <a:rPr lang="ru-RU" dirty="0" err="1">
                <a:solidFill>
                  <a:srgbClr val="00B050"/>
                </a:solidFill>
              </a:rPr>
              <a:t>хизмат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вазифаларини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ҳалол бажаришига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таъсир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қилиши мумкин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71" y="371191"/>
            <a:ext cx="11516008" cy="61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38600" y="317500"/>
            <a:ext cx="3505200" cy="1231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400" b="1" dirty="0"/>
              <a:t>Манфаатлар тўқнашуви тўғрисидаги қонун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89700" y="2273300"/>
            <a:ext cx="4533900" cy="2743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органларига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маҳаллий давлат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ҳокимияти органларига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муассасаларига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унитар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корхоналарига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мақсадли жамғармаларига, шунингдек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устав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фондида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устав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капиталида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улуши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фоиз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миқдорда 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ортиқ бўлган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акциядорлик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жамиятлари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700" y="2260600"/>
            <a:ext cx="4330700" cy="276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органлари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ташкилотлар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мансабдор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шахслар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фаолиятида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ҳалоллик, шаффофлик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инсон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манфаатларига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содиқликни таъминлаш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Манфаатлар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тўқнашувининг олдини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вужудга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келганда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ҳал қилиш механизмларини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белгилаш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87500" y="1727200"/>
            <a:ext cx="2654300" cy="50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b="1" dirty="0"/>
              <a:t>Мақсади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26300" y="1676400"/>
            <a:ext cx="2730500" cy="546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b="1" dirty="0"/>
              <a:t>Қўллаш соҳаси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Манфаатлар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тўқнашуви турлари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-Cyrl-UZ" b="1" dirty="0"/>
              <a:t>1.</a:t>
            </a:r>
            <a:r>
              <a:rPr lang="uz-Cyrl-UZ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Бевосита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шахсий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манфаат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Молиявий</a:t>
            </a:r>
            <a:r>
              <a:rPr lang="ru-RU" dirty="0"/>
              <a:t> </a:t>
            </a:r>
            <a:r>
              <a:rPr lang="ru-RU" dirty="0" err="1"/>
              <a:t>ёки</a:t>
            </a:r>
            <a:r>
              <a:rPr lang="ru-RU" dirty="0"/>
              <a:t> </a:t>
            </a:r>
            <a:r>
              <a:rPr lang="ru-RU" dirty="0" err="1"/>
              <a:t>оилавий</a:t>
            </a:r>
            <a:r>
              <a:rPr lang="ru-RU" dirty="0"/>
              <a:t> </a:t>
            </a:r>
            <a:r>
              <a:rPr lang="ru-RU" dirty="0" err="1"/>
              <a:t>манфаат</a:t>
            </a:r>
            <a:r>
              <a:rPr lang="ru-RU" dirty="0"/>
              <a:t>.</a:t>
            </a:r>
          </a:p>
          <a:p>
            <a:endParaRPr lang="uz-Cyrl-UZ" dirty="0"/>
          </a:p>
          <a:p>
            <a:r>
              <a:rPr lang="uz-Cyrl-UZ" b="1" dirty="0"/>
              <a:t>2.</a:t>
            </a:r>
            <a:r>
              <a:rPr lang="uz-Cyrl-UZ" dirty="0"/>
              <a:t> </a:t>
            </a:r>
            <a:r>
              <a:rPr lang="uz-Cyrl-UZ" b="1" dirty="0">
                <a:solidFill>
                  <a:srgbClr val="FF0000"/>
                </a:solidFill>
              </a:rPr>
              <a:t>Билвосита манфаат:</a:t>
            </a:r>
            <a:r>
              <a:rPr lang="uz-Cyrl-UZ" dirty="0"/>
              <a:t> Дўстлар, қариндошлар, шериклар фойдасига қарор қабул қилиш.</a:t>
            </a:r>
          </a:p>
          <a:p>
            <a:endParaRPr lang="uz-Cyrl-UZ" dirty="0"/>
          </a:p>
          <a:p>
            <a:r>
              <a:rPr lang="uz-Cyrl-UZ" b="1" dirty="0"/>
              <a:t>3.</a:t>
            </a:r>
            <a:r>
              <a:rPr lang="uz-Cyrl-UZ" dirty="0"/>
              <a:t> </a:t>
            </a:r>
            <a:r>
              <a:rPr lang="uz-Cyrl-UZ" b="1" dirty="0">
                <a:solidFill>
                  <a:srgbClr val="FF0000"/>
                </a:solidFill>
              </a:rPr>
              <a:t>Махфий манфаат:</a:t>
            </a:r>
            <a:r>
              <a:rPr lang="uz-Cyrl-UZ" dirty="0">
                <a:solidFill>
                  <a:srgbClr val="FF0000"/>
                </a:solidFill>
              </a:rPr>
              <a:t> </a:t>
            </a:r>
            <a:r>
              <a:rPr lang="uz-Cyrl-UZ" dirty="0"/>
              <a:t>Ошкор қилинмаган, лекин қарор ёки ҳаракатга таъсир этувчи ҳолатлар.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b="1" dirty="0"/>
              <a:t>Режа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z-Cyrl-UZ" sz="3200" dirty="0">
                <a:latin typeface="Times New Roman" pitchFamily="18" charset="0"/>
                <a:cs typeface="Times New Roman" pitchFamily="18" charset="0"/>
              </a:rPr>
              <a:t>Коррупцияни белгиловичи омиллар ва келиб чиқиш сабаблари </a:t>
            </a:r>
          </a:p>
          <a:p>
            <a:r>
              <a:rPr lang="uz-Cyrl-UZ" sz="3200" dirty="0">
                <a:latin typeface="Times New Roman" pitchFamily="18" charset="0"/>
                <a:cs typeface="Times New Roman" pitchFamily="18" charset="0"/>
              </a:rPr>
              <a:t> Коррупцияга қарши курашиш соҳасида давлат йўналишининг асосий йўналишлари</a:t>
            </a:r>
          </a:p>
          <a:p>
            <a:r>
              <a:rPr lang="uz-Cyrl-UZ" sz="3200" dirty="0">
                <a:latin typeface="Times New Roman" pitchFamily="18" charset="0"/>
                <a:cs typeface="Times New Roman" pitchFamily="18" charset="0"/>
              </a:rPr>
              <a:t>Ўзбекистон Республикасида коррупцияга қарши курашишнинг ривожланиши</a:t>
            </a:r>
          </a:p>
          <a:p>
            <a:r>
              <a:rPr lang="uz-Cyrl-UZ" sz="3200" dirty="0">
                <a:latin typeface="Times New Roman" pitchFamily="18" charset="0"/>
                <a:cs typeface="Times New Roman" pitchFamily="18" charset="0"/>
              </a:rPr>
              <a:t>Манфаатлар тўқнашуви ва унинг оқибатлари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162" y="15601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z-Cyrl-UZ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Эътиборингиз учун раҳмат!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2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6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22" y="416459"/>
            <a:ext cx="10728356" cy="57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5" y="353084"/>
            <a:ext cx="11298724" cy="59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6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4" y="334978"/>
            <a:ext cx="11488847" cy="61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9" y="344031"/>
            <a:ext cx="11362099" cy="60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2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38" y="344033"/>
            <a:ext cx="11497901" cy="60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5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9" y="271604"/>
            <a:ext cx="11389260" cy="62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59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192</Words>
  <Application>Microsoft Office PowerPoint</Application>
  <PresentationFormat>Широкоэкранный</PresentationFormat>
  <Paragraphs>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Режа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Манфаатлар тўқнашуви</vt:lpstr>
      <vt:lpstr>Презентация PowerPoint</vt:lpstr>
      <vt:lpstr>Презентация PowerPoint</vt:lpstr>
      <vt:lpstr>Манфаатлар тўқнашуви турлари</vt:lpstr>
      <vt:lpstr>Эътиборингиз учун раҳмат!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Kamoliddin Mirzayev</dc:creator>
  <cp:lastModifiedBy>Tashpulatov Jamshit Abduxakimovich</cp:lastModifiedBy>
  <cp:revision>14</cp:revision>
  <dcterms:created xsi:type="dcterms:W3CDTF">2024-12-09T13:37:55Z</dcterms:created>
  <dcterms:modified xsi:type="dcterms:W3CDTF">2025-12-11T04:19:56Z</dcterms:modified>
</cp:coreProperties>
</file>